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58" r:id="rId4"/>
    <p:sldId id="264" r:id="rId5"/>
    <p:sldId id="265" r:id="rId6"/>
    <p:sldId id="260" r:id="rId7"/>
    <p:sldId id="261" r:id="rId8"/>
    <p:sldId id="262" r:id="rId9"/>
    <p:sldId id="263" r:id="rId10"/>
    <p:sldId id="273" r:id="rId11"/>
    <p:sldId id="266" r:id="rId12"/>
    <p:sldId id="267" r:id="rId13"/>
    <p:sldId id="274" r:id="rId14"/>
    <p:sldId id="275" r:id="rId15"/>
    <p:sldId id="268" r:id="rId16"/>
    <p:sldId id="276" r:id="rId17"/>
    <p:sldId id="277" r:id="rId18"/>
    <p:sldId id="269" r:id="rId19"/>
    <p:sldId id="270" r:id="rId20"/>
    <p:sldId id="27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496918B4-EFC2-4EE1-969C-E7CEBF759117}">
          <p14:sldIdLst>
            <p14:sldId id="256"/>
            <p14:sldId id="257"/>
            <p14:sldId id="258"/>
            <p14:sldId id="264"/>
            <p14:sldId id="265"/>
            <p14:sldId id="260"/>
            <p14:sldId id="261"/>
            <p14:sldId id="262"/>
            <p14:sldId id="263"/>
            <p14:sldId id="273"/>
            <p14:sldId id="266"/>
            <p14:sldId id="267"/>
            <p14:sldId id="274"/>
            <p14:sldId id="275"/>
            <p14:sldId id="268"/>
            <p14:sldId id="276"/>
            <p14:sldId id="277"/>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9" autoAdjust="0"/>
    <p:restoredTop sz="94660"/>
  </p:normalViewPr>
  <p:slideViewPr>
    <p:cSldViewPr>
      <p:cViewPr varScale="1">
        <p:scale>
          <a:sx n="38" d="100"/>
          <a:sy n="38" d="100"/>
        </p:scale>
        <p:origin x="58" y="10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A60240-636A-4996-AF5C-B5FFAC4F7481}" type="datetimeFigureOut">
              <a:rPr lang="ru-RU" smtClean="0"/>
              <a:t>23.07.2020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F7E3A-29C8-47DC-AC5A-5C6F7A82D797}" type="slidenum">
              <a:rPr lang="ru-RU" smtClean="0"/>
              <a:t>‹#›</a:t>
            </a:fld>
            <a:endParaRPr lang="ru-RU"/>
          </a:p>
        </p:txBody>
      </p:sp>
    </p:spTree>
    <p:extLst>
      <p:ext uri="{BB962C8B-B14F-4D97-AF65-F5344CB8AC3E}">
        <p14:creationId xmlns:p14="http://schemas.microsoft.com/office/powerpoint/2010/main" val="3646766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78F7E3A-29C8-47DC-AC5A-5C6F7A82D797}" type="slidenum">
              <a:rPr lang="ru-RU" smtClean="0"/>
              <a:t>8</a:t>
            </a:fld>
            <a:endParaRPr lang="ru-RU"/>
          </a:p>
        </p:txBody>
      </p:sp>
    </p:spTree>
    <p:extLst>
      <p:ext uri="{BB962C8B-B14F-4D97-AF65-F5344CB8AC3E}">
        <p14:creationId xmlns:p14="http://schemas.microsoft.com/office/powerpoint/2010/main" val="1489796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a:xfrm>
            <a:off x="2692397" y="5037663"/>
            <a:ext cx="5214635" cy="279400"/>
          </a:xfrm>
        </p:spPr>
        <p:txBody>
          <a:bodyPr/>
          <a:lstStyle/>
          <a:p>
            <a:endParaRPr lang="ru-RU"/>
          </a:p>
        </p:txBody>
      </p:sp>
      <p:sp>
        <p:nvSpPr>
          <p:cNvPr id="6" name="Slide Number Placeholder 5"/>
          <p:cNvSpPr>
            <a:spLocks noGrp="1"/>
          </p:cNvSpPr>
          <p:nvPr>
            <p:ph type="sldNum" sz="quarter" idx="12"/>
          </p:nvPr>
        </p:nvSpPr>
        <p:spPr>
          <a:xfrm>
            <a:off x="8956900" y="5037663"/>
            <a:ext cx="551167" cy="279400"/>
          </a:xfrm>
        </p:spPr>
        <p:txBody>
          <a:bodyPr/>
          <a:lstStyle/>
          <a:p>
            <a:fld id="{84D73060-190B-4987-B426-C439F3551384}" type="slidenum">
              <a:rPr lang="ru-RU" smtClean="0"/>
              <a:t>‹#›</a:t>
            </a:fld>
            <a:endParaRPr lang="ru-R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0309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CC6625A9-2EAB-4CD8-B2A5-192772C167CB}" type="datetimeFigureOut">
              <a:rPr lang="ru-RU" smtClean="0"/>
              <a:t>23.07.2020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123911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533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708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3927042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6232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1303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7371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373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203237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7573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C6625A9-2EAB-4CD8-B2A5-192772C167CB}" type="datetimeFigureOut">
              <a:rPr lang="ru-RU" smtClean="0"/>
              <a:t>23.07.2020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1757817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CC6625A9-2EAB-4CD8-B2A5-192772C167CB}" type="datetimeFigureOut">
              <a:rPr lang="ru-RU" smtClean="0"/>
              <a:t>23.07.2020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84D73060-190B-4987-B426-C439F3551384}" type="slidenum">
              <a:rPr lang="ru-RU" smtClean="0"/>
              <a:t>‹#›</a:t>
            </a:fld>
            <a:endParaRPr lang="ru-R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569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CC6625A9-2EAB-4CD8-B2A5-192772C167CB}" type="datetimeFigureOut">
              <a:rPr lang="ru-RU" smtClean="0"/>
              <a:t>23.07.2020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84D73060-190B-4987-B426-C439F3551384}" type="slidenum">
              <a:rPr lang="ru-RU" smtClean="0"/>
              <a:t>‹#›</a:t>
            </a:fld>
            <a:endParaRPr lang="ru-R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845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6625A9-2EAB-4CD8-B2A5-192772C167CB}" type="datetimeFigureOut">
              <a:rPr lang="ru-RU" smtClean="0"/>
              <a:t>23.07.2020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2927447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CC6625A9-2EAB-4CD8-B2A5-192772C167CB}" type="datetimeFigureOut">
              <a:rPr lang="ru-RU" smtClean="0"/>
              <a:t>23.07.2020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4D73060-190B-4987-B426-C439F3551384}" type="slidenum">
              <a:rPr lang="ru-RU" smtClean="0"/>
              <a:t>‹#›</a:t>
            </a:fld>
            <a:endParaRPr lang="ru-R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10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ru-RU" smtClean="0"/>
              <a:t>Образец заголовка</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CC6625A9-2EAB-4CD8-B2A5-192772C167CB}" type="datetimeFigureOut">
              <a:rPr lang="ru-RU" smtClean="0"/>
              <a:t>23.07.2020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3998856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6625A9-2EAB-4CD8-B2A5-192772C167CB}" type="datetimeFigureOut">
              <a:rPr lang="ru-RU" smtClean="0"/>
              <a:t>23.07.2020</a:t>
            </a:fld>
            <a:endParaRPr lang="ru-R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D73060-190B-4987-B426-C439F3551384}" type="slidenum">
              <a:rPr lang="ru-RU" smtClean="0"/>
              <a:t>‹#›</a:t>
            </a:fld>
            <a:endParaRPr lang="ru-RU"/>
          </a:p>
        </p:txBody>
      </p:sp>
    </p:spTree>
    <p:extLst>
      <p:ext uri="{BB962C8B-B14F-4D97-AF65-F5344CB8AC3E}">
        <p14:creationId xmlns:p14="http://schemas.microsoft.com/office/powerpoint/2010/main" val="542126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Technical task</a:t>
            </a:r>
            <a:endParaRPr lang="ru-RU" dirty="0"/>
          </a:p>
        </p:txBody>
      </p:sp>
      <p:sp>
        <p:nvSpPr>
          <p:cNvPr id="3" name="Подзаголовок 2"/>
          <p:cNvSpPr>
            <a:spLocks noGrp="1"/>
          </p:cNvSpPr>
          <p:nvPr>
            <p:ph type="subTitle" idx="1"/>
          </p:nvPr>
        </p:nvSpPr>
        <p:spPr/>
        <p:txBody>
          <a:bodyPr/>
          <a:lstStyle/>
          <a:p>
            <a:r>
              <a:rPr lang="en-US" dirty="0" smtClean="0"/>
              <a:t>Project 1</a:t>
            </a:r>
          </a:p>
          <a:p>
            <a:r>
              <a:rPr lang="en-US" dirty="0" smtClean="0"/>
              <a:t>Desktop chat </a:t>
            </a:r>
            <a:endParaRPr lang="ru-RU" dirty="0"/>
          </a:p>
        </p:txBody>
      </p:sp>
    </p:spTree>
    <p:extLst>
      <p:ext uri="{BB962C8B-B14F-4D97-AF65-F5344CB8AC3E}">
        <p14:creationId xmlns:p14="http://schemas.microsoft.com/office/powerpoint/2010/main" val="215624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95402" y="982132"/>
            <a:ext cx="4296542" cy="4247068"/>
          </a:xfrm>
        </p:spPr>
        <p:txBody>
          <a:bodyPr/>
          <a:lstStyle/>
          <a:p>
            <a:r>
              <a:rPr lang="ru-RU" dirty="0" smtClean="0"/>
              <a:t>Таблицы в базе данных</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8048" y="764704"/>
            <a:ext cx="4761270" cy="5208339"/>
          </a:xfrm>
        </p:spPr>
      </p:pic>
    </p:spTree>
    <p:extLst>
      <p:ext uri="{BB962C8B-B14F-4D97-AF65-F5344CB8AC3E}">
        <p14:creationId xmlns:p14="http://schemas.microsoft.com/office/powerpoint/2010/main" val="19875564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Database links</a:t>
            </a:r>
            <a:endParaRPr lang="ru-RU"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9392" y="2636912"/>
            <a:ext cx="4753216" cy="3317875"/>
          </a:xfrm>
        </p:spPr>
      </p:pic>
    </p:spTree>
    <p:extLst>
      <p:ext uri="{BB962C8B-B14F-4D97-AF65-F5344CB8AC3E}">
        <p14:creationId xmlns:p14="http://schemas.microsoft.com/office/powerpoint/2010/main" val="2667503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Authorization and registration</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416" y="2516483"/>
            <a:ext cx="4865554" cy="3568074"/>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12224"/>
            <a:ext cx="5075044" cy="3568074"/>
          </a:xfrm>
          <a:prstGeom prst="rect">
            <a:avLst/>
          </a:prstGeom>
        </p:spPr>
      </p:pic>
    </p:spTree>
    <p:extLst>
      <p:ext uri="{BB962C8B-B14F-4D97-AF65-F5344CB8AC3E}">
        <p14:creationId xmlns:p14="http://schemas.microsoft.com/office/powerpoint/2010/main" val="3319995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Messages</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2636912"/>
            <a:ext cx="4496190" cy="3299746"/>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082" y="2636912"/>
            <a:ext cx="4709516" cy="3317001"/>
          </a:xfrm>
          <a:prstGeom prst="rect">
            <a:avLst/>
          </a:prstGeom>
        </p:spPr>
      </p:pic>
    </p:spTree>
    <p:extLst>
      <p:ext uri="{BB962C8B-B14F-4D97-AF65-F5344CB8AC3E}">
        <p14:creationId xmlns:p14="http://schemas.microsoft.com/office/powerpoint/2010/main" val="1756629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Messages</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480" y="2552328"/>
            <a:ext cx="4055180" cy="3317875"/>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838" y="2564904"/>
            <a:ext cx="4710759" cy="3317876"/>
          </a:xfrm>
          <a:prstGeom prst="rect">
            <a:avLst/>
          </a:prstGeom>
        </p:spPr>
      </p:pic>
    </p:spTree>
    <p:extLst>
      <p:ext uri="{BB962C8B-B14F-4D97-AF65-F5344CB8AC3E}">
        <p14:creationId xmlns:p14="http://schemas.microsoft.com/office/powerpoint/2010/main" val="35680090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95402" y="982132"/>
            <a:ext cx="3288430" cy="4175060"/>
          </a:xfrm>
        </p:spPr>
        <p:txBody>
          <a:bodyPr/>
          <a:lstStyle/>
          <a:p>
            <a:r>
              <a:rPr lang="en-US" dirty="0"/>
              <a:t>Chat</a:t>
            </a:r>
            <a:endParaRPr lang="ru-RU" dirty="0"/>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99856" y="692696"/>
            <a:ext cx="6660538" cy="5432024"/>
          </a:xfrm>
        </p:spPr>
      </p:pic>
    </p:spTree>
    <p:extLst>
      <p:ext uri="{BB962C8B-B14F-4D97-AF65-F5344CB8AC3E}">
        <p14:creationId xmlns:p14="http://schemas.microsoft.com/office/powerpoint/2010/main" val="36867210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95402" y="982132"/>
            <a:ext cx="3288430" cy="4391084"/>
          </a:xfrm>
        </p:spPr>
        <p:txBody>
          <a:bodyPr/>
          <a:lstStyle/>
          <a:p>
            <a:r>
              <a:rPr lang="en-US" dirty="0"/>
              <a:t>Design change</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3872" y="836712"/>
            <a:ext cx="6431444" cy="5262091"/>
          </a:xfrm>
        </p:spPr>
      </p:pic>
    </p:spTree>
    <p:extLst>
      <p:ext uri="{BB962C8B-B14F-4D97-AF65-F5344CB8AC3E}">
        <p14:creationId xmlns:p14="http://schemas.microsoft.com/office/powerpoint/2010/main" val="21982020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95402" y="982132"/>
            <a:ext cx="3360438" cy="3959036"/>
          </a:xfrm>
        </p:spPr>
        <p:txBody>
          <a:bodyPr/>
          <a:lstStyle/>
          <a:p>
            <a:r>
              <a:rPr lang="en-US" dirty="0"/>
              <a:t>Censorship</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3872" y="764704"/>
            <a:ext cx="6431444" cy="5262091"/>
          </a:xfrm>
        </p:spPr>
      </p:pic>
    </p:spTree>
    <p:extLst>
      <p:ext uri="{BB962C8B-B14F-4D97-AF65-F5344CB8AC3E}">
        <p14:creationId xmlns:p14="http://schemas.microsoft.com/office/powerpoint/2010/main" val="17514837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Music settings and listening</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2636912"/>
            <a:ext cx="4126747" cy="3317875"/>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548" y="2636912"/>
            <a:ext cx="4961050" cy="1310754"/>
          </a:xfrm>
          <a:prstGeom prst="rect">
            <a:avLst/>
          </a:prstGeom>
        </p:spPr>
      </p:pic>
    </p:spTree>
    <p:extLst>
      <p:ext uri="{BB962C8B-B14F-4D97-AF65-F5344CB8AC3E}">
        <p14:creationId xmlns:p14="http://schemas.microsoft.com/office/powerpoint/2010/main" val="2254997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Music selection</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2460" y="2636912"/>
            <a:ext cx="6447079" cy="3231160"/>
          </a:xfrm>
        </p:spPr>
      </p:pic>
    </p:spTree>
    <p:extLst>
      <p:ext uri="{BB962C8B-B14F-4D97-AF65-F5344CB8AC3E}">
        <p14:creationId xmlns:p14="http://schemas.microsoft.com/office/powerpoint/2010/main" val="517193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I would like to see </a:t>
            </a:r>
            <a:r>
              <a:rPr lang="ru-RU" dirty="0" smtClean="0"/>
              <a:t>…</a:t>
            </a:r>
            <a:endParaRPr lang="ru-RU" dirty="0"/>
          </a:p>
        </p:txBody>
      </p:sp>
      <p:sp>
        <p:nvSpPr>
          <p:cNvPr id="3" name="Объект 2"/>
          <p:cNvSpPr>
            <a:spLocks noGrp="1"/>
          </p:cNvSpPr>
          <p:nvPr>
            <p:ph idx="1"/>
          </p:nvPr>
        </p:nvSpPr>
        <p:spPr/>
        <p:txBody>
          <a:bodyPr>
            <a:normAutofit/>
          </a:bodyPr>
          <a:lstStyle/>
          <a:p>
            <a:r>
              <a:rPr lang="en-US" dirty="0"/>
              <a:t>Registration and </a:t>
            </a:r>
            <a:r>
              <a:rPr lang="en-US" dirty="0" smtClean="0"/>
              <a:t>authorization</a:t>
            </a:r>
            <a:endParaRPr lang="ru-RU" dirty="0" smtClean="0"/>
          </a:p>
          <a:p>
            <a:r>
              <a:rPr lang="en-US" dirty="0"/>
              <a:t>Chat </a:t>
            </a:r>
            <a:r>
              <a:rPr lang="en-US" dirty="0" smtClean="0"/>
              <a:t>page</a:t>
            </a:r>
            <a:endParaRPr lang="ru-RU" dirty="0" smtClean="0"/>
          </a:p>
          <a:p>
            <a:r>
              <a:rPr lang="en-US" dirty="0"/>
              <a:t>Chat </a:t>
            </a:r>
            <a:r>
              <a:rPr lang="en-US" dirty="0" smtClean="0"/>
              <a:t>setup</a:t>
            </a:r>
            <a:endParaRPr lang="ru-RU" dirty="0" smtClean="0"/>
          </a:p>
          <a:p>
            <a:r>
              <a:rPr lang="en-US" dirty="0"/>
              <a:t>Ability to listen to music and video</a:t>
            </a:r>
            <a:endParaRPr lang="ru-RU" dirty="0" smtClean="0"/>
          </a:p>
        </p:txBody>
      </p:sp>
    </p:spTree>
    <p:extLst>
      <p:ext uri="{BB962C8B-B14F-4D97-AF65-F5344CB8AC3E}">
        <p14:creationId xmlns:p14="http://schemas.microsoft.com/office/powerpoint/2010/main" val="14800489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Watching video</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3712" y="2564904"/>
            <a:ext cx="5517867" cy="3317875"/>
          </a:xfrm>
        </p:spPr>
      </p:pic>
    </p:spTree>
    <p:extLst>
      <p:ext uri="{BB962C8B-B14F-4D97-AF65-F5344CB8AC3E}">
        <p14:creationId xmlns:p14="http://schemas.microsoft.com/office/powerpoint/2010/main" val="42390580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Thanks for your </a:t>
            </a:r>
            <a:r>
              <a:rPr lang="en-US" dirty="0" smtClean="0"/>
              <a:t>attention</a:t>
            </a:r>
            <a:r>
              <a:rPr lang="ru-RU" dirty="0" smtClean="0"/>
              <a:t>!</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7589" y="2708920"/>
            <a:ext cx="3816821" cy="3280573"/>
          </a:xfrm>
        </p:spPr>
      </p:pic>
    </p:spTree>
    <p:extLst>
      <p:ext uri="{BB962C8B-B14F-4D97-AF65-F5344CB8AC3E}">
        <p14:creationId xmlns:p14="http://schemas.microsoft.com/office/powerpoint/2010/main" val="812144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Technology</a:t>
            </a:r>
            <a:endParaRPr lang="ru-RU" dirty="0"/>
          </a:p>
        </p:txBody>
      </p:sp>
      <p:sp>
        <p:nvSpPr>
          <p:cNvPr id="3" name="Объект 2"/>
          <p:cNvSpPr>
            <a:spLocks noGrp="1"/>
          </p:cNvSpPr>
          <p:nvPr>
            <p:ph idx="1"/>
          </p:nvPr>
        </p:nvSpPr>
        <p:spPr/>
        <p:txBody>
          <a:bodyPr/>
          <a:lstStyle/>
          <a:p>
            <a:r>
              <a:rPr lang="en-US" dirty="0" smtClean="0"/>
              <a:t>Swing</a:t>
            </a:r>
          </a:p>
          <a:p>
            <a:r>
              <a:rPr lang="en-US" dirty="0" smtClean="0"/>
              <a:t>JDBC</a:t>
            </a:r>
          </a:p>
          <a:p>
            <a:r>
              <a:rPr lang="en-US" dirty="0" smtClean="0"/>
              <a:t>Maven</a:t>
            </a:r>
          </a:p>
          <a:p>
            <a:r>
              <a:rPr lang="en-US" dirty="0" smtClean="0"/>
              <a:t>Spring security</a:t>
            </a:r>
          </a:p>
          <a:p>
            <a:r>
              <a:rPr lang="en-US" dirty="0" smtClean="0"/>
              <a:t>PostgreSQL</a:t>
            </a:r>
          </a:p>
          <a:p>
            <a:r>
              <a:rPr lang="en-US" dirty="0" err="1" smtClean="0"/>
              <a:t>Git</a:t>
            </a:r>
            <a:endParaRPr lang="ru-RU" dirty="0" smtClean="0"/>
          </a:p>
          <a:p>
            <a:pPr marL="0" indent="0">
              <a:buNone/>
            </a:pPr>
            <a:endParaRPr lang="ru-RU" dirty="0"/>
          </a:p>
        </p:txBody>
      </p:sp>
    </p:spTree>
    <p:extLst>
      <p:ext uri="{BB962C8B-B14F-4D97-AF65-F5344CB8AC3E}">
        <p14:creationId xmlns:p14="http://schemas.microsoft.com/office/powerpoint/2010/main" val="5379355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Swing</a:t>
            </a:r>
            <a:endParaRPr lang="ru-RU" dirty="0"/>
          </a:p>
        </p:txBody>
      </p:sp>
      <p:sp>
        <p:nvSpPr>
          <p:cNvPr id="3" name="Объект 2"/>
          <p:cNvSpPr>
            <a:spLocks noGrp="1"/>
          </p:cNvSpPr>
          <p:nvPr>
            <p:ph idx="1"/>
          </p:nvPr>
        </p:nvSpPr>
        <p:spPr/>
        <p:txBody>
          <a:bodyPr/>
          <a:lstStyle/>
          <a:p>
            <a:pPr marL="0" indent="0">
              <a:buNone/>
            </a:pPr>
            <a:r>
              <a:rPr lang="ru-RU" dirty="0" err="1"/>
              <a:t>Swing</a:t>
            </a:r>
            <a:r>
              <a:rPr lang="ru-RU" dirty="0"/>
              <a:t> - </a:t>
            </a:r>
            <a:r>
              <a:rPr lang="en-US" dirty="0"/>
              <a:t>a library that contains the necessary set of components for creating a graphical user interface. With Swing, you can write a desktop application in Java.</a:t>
            </a:r>
            <a:endParaRPr lang="ru-RU" dirty="0"/>
          </a:p>
        </p:txBody>
      </p:sp>
    </p:spTree>
    <p:extLst>
      <p:ext uri="{BB962C8B-B14F-4D97-AF65-F5344CB8AC3E}">
        <p14:creationId xmlns:p14="http://schemas.microsoft.com/office/powerpoint/2010/main" val="423221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JDBC</a:t>
            </a:r>
            <a:endParaRPr lang="ru-RU" dirty="0"/>
          </a:p>
        </p:txBody>
      </p:sp>
      <p:sp>
        <p:nvSpPr>
          <p:cNvPr id="3" name="Объект 2"/>
          <p:cNvSpPr>
            <a:spLocks noGrp="1"/>
          </p:cNvSpPr>
          <p:nvPr>
            <p:ph idx="1"/>
          </p:nvPr>
        </p:nvSpPr>
        <p:spPr/>
        <p:txBody>
          <a:bodyPr/>
          <a:lstStyle/>
          <a:p>
            <a:pPr marL="0" indent="0">
              <a:buNone/>
            </a:pPr>
            <a:r>
              <a:rPr lang="ru-RU" dirty="0"/>
              <a:t>JDBC (англ. </a:t>
            </a:r>
            <a:r>
              <a:rPr lang="ru-RU" dirty="0" err="1"/>
              <a:t>Java</a:t>
            </a:r>
            <a:r>
              <a:rPr lang="ru-RU" dirty="0"/>
              <a:t> </a:t>
            </a:r>
            <a:r>
              <a:rPr lang="ru-RU" dirty="0" err="1"/>
              <a:t>DataBase</a:t>
            </a:r>
            <a:r>
              <a:rPr lang="ru-RU" dirty="0"/>
              <a:t> </a:t>
            </a:r>
            <a:r>
              <a:rPr lang="ru-RU" dirty="0" err="1"/>
              <a:t>Connectivity</a:t>
            </a:r>
            <a:r>
              <a:rPr lang="ru-RU" dirty="0"/>
              <a:t> - соединение с базами данных на </a:t>
            </a:r>
            <a:r>
              <a:rPr lang="ru-RU" dirty="0" err="1"/>
              <a:t>Java</a:t>
            </a:r>
            <a:r>
              <a:rPr lang="ru-RU" dirty="0"/>
              <a:t>) - </a:t>
            </a:r>
            <a:r>
              <a:rPr lang="en-US" dirty="0"/>
              <a:t>platform independent industry standard for interaction of Java applications with various DBMS.</a:t>
            </a:r>
            <a:endParaRPr lang="ru-RU" dirty="0"/>
          </a:p>
        </p:txBody>
      </p:sp>
    </p:spTree>
    <p:extLst>
      <p:ext uri="{BB962C8B-B14F-4D97-AF65-F5344CB8AC3E}">
        <p14:creationId xmlns:p14="http://schemas.microsoft.com/office/powerpoint/2010/main" val="3942745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Apache</a:t>
            </a:r>
            <a:r>
              <a:rPr lang="ru-RU" dirty="0"/>
              <a:t> </a:t>
            </a:r>
            <a:r>
              <a:rPr lang="ru-RU" dirty="0" err="1"/>
              <a:t>Maven</a:t>
            </a:r>
            <a:r>
              <a:rPr lang="ru-RU" dirty="0"/>
              <a:t> </a:t>
            </a:r>
          </a:p>
        </p:txBody>
      </p:sp>
      <p:sp>
        <p:nvSpPr>
          <p:cNvPr id="3" name="Объект 2"/>
          <p:cNvSpPr>
            <a:spLocks noGrp="1"/>
          </p:cNvSpPr>
          <p:nvPr>
            <p:ph idx="1"/>
          </p:nvPr>
        </p:nvSpPr>
        <p:spPr/>
        <p:txBody>
          <a:bodyPr/>
          <a:lstStyle/>
          <a:p>
            <a:pPr marL="0" indent="0">
              <a:buNone/>
            </a:pPr>
            <a:r>
              <a:rPr lang="ru-RU" b="1" dirty="0" err="1"/>
              <a:t>Apache</a:t>
            </a:r>
            <a:r>
              <a:rPr lang="ru-RU" b="1" dirty="0"/>
              <a:t> </a:t>
            </a:r>
            <a:r>
              <a:rPr lang="ru-RU" b="1" dirty="0" err="1"/>
              <a:t>Maven</a:t>
            </a:r>
            <a:r>
              <a:rPr lang="ru-RU" dirty="0"/>
              <a:t> — </a:t>
            </a:r>
            <a:r>
              <a:rPr lang="en-US" dirty="0"/>
              <a:t>a framework for automating the assembly of projects based on the description of their structure in files in the POM (Project Object Model) language, which is a subset of XML.</a:t>
            </a:r>
            <a:endParaRPr lang="ru-RU" dirty="0"/>
          </a:p>
        </p:txBody>
      </p:sp>
    </p:spTree>
    <p:extLst>
      <p:ext uri="{BB962C8B-B14F-4D97-AF65-F5344CB8AC3E}">
        <p14:creationId xmlns:p14="http://schemas.microsoft.com/office/powerpoint/2010/main" val="2582994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Spring</a:t>
            </a:r>
            <a:r>
              <a:rPr lang="ru-RU" dirty="0"/>
              <a:t> </a:t>
            </a:r>
            <a:r>
              <a:rPr lang="ru-RU" dirty="0" err="1"/>
              <a:t>Security</a:t>
            </a:r>
            <a:r>
              <a:rPr lang="ru-RU" dirty="0"/>
              <a:t> </a:t>
            </a:r>
          </a:p>
        </p:txBody>
      </p:sp>
      <p:sp>
        <p:nvSpPr>
          <p:cNvPr id="3" name="Объект 2"/>
          <p:cNvSpPr>
            <a:spLocks noGrp="1"/>
          </p:cNvSpPr>
          <p:nvPr>
            <p:ph idx="1"/>
          </p:nvPr>
        </p:nvSpPr>
        <p:spPr/>
        <p:txBody>
          <a:bodyPr/>
          <a:lstStyle/>
          <a:p>
            <a:pPr marL="0" indent="0">
              <a:buNone/>
            </a:pPr>
            <a:r>
              <a:rPr lang="ru-RU" dirty="0" err="1"/>
              <a:t>Spring</a:t>
            </a:r>
            <a:r>
              <a:rPr lang="ru-RU" dirty="0"/>
              <a:t> </a:t>
            </a:r>
            <a:r>
              <a:rPr lang="ru-RU" dirty="0" err="1"/>
              <a:t>Security</a:t>
            </a:r>
            <a:r>
              <a:rPr lang="ru-RU" dirty="0"/>
              <a:t> - </a:t>
            </a:r>
            <a:r>
              <a:rPr lang="en-US" dirty="0"/>
              <a:t>a framework that focuses on providing both authentication and authorization in Java applications. Like all Spring projects, its real strength lies in the fact that it can be easily extended with the necessary functionality.</a:t>
            </a:r>
            <a:endParaRPr lang="ru-RU" dirty="0"/>
          </a:p>
        </p:txBody>
      </p:sp>
    </p:spTree>
    <p:extLst>
      <p:ext uri="{BB962C8B-B14F-4D97-AF65-F5344CB8AC3E}">
        <p14:creationId xmlns:p14="http://schemas.microsoft.com/office/powerpoint/2010/main" val="328548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smtClean="0"/>
              <a:t>PostgreSQL</a:t>
            </a:r>
            <a:endParaRPr lang="ru-RU" dirty="0"/>
          </a:p>
        </p:txBody>
      </p:sp>
      <p:sp>
        <p:nvSpPr>
          <p:cNvPr id="3" name="Объект 2"/>
          <p:cNvSpPr>
            <a:spLocks noGrp="1"/>
          </p:cNvSpPr>
          <p:nvPr>
            <p:ph idx="1"/>
          </p:nvPr>
        </p:nvSpPr>
        <p:spPr/>
        <p:txBody>
          <a:bodyPr/>
          <a:lstStyle/>
          <a:p>
            <a:r>
              <a:rPr lang="en-US" dirty="0" smtClean="0"/>
              <a:t>PostgreSQL - </a:t>
            </a:r>
            <a:r>
              <a:rPr lang="en-US" dirty="0"/>
              <a:t>free object-relational database management system (DBMS</a:t>
            </a:r>
            <a:r>
              <a:rPr lang="en-US" dirty="0" smtClean="0"/>
              <a:t>)</a:t>
            </a:r>
            <a:r>
              <a:rPr lang="ru-RU" dirty="0" smtClean="0"/>
              <a:t>.</a:t>
            </a:r>
            <a:endParaRPr lang="ru-RU" dirty="0"/>
          </a:p>
        </p:txBody>
      </p:sp>
    </p:spTree>
    <p:extLst>
      <p:ext uri="{BB962C8B-B14F-4D97-AF65-F5344CB8AC3E}">
        <p14:creationId xmlns:p14="http://schemas.microsoft.com/office/powerpoint/2010/main" val="41719797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Git</a:t>
            </a:r>
            <a:endParaRPr lang="ru-RU" dirty="0"/>
          </a:p>
        </p:txBody>
      </p:sp>
      <p:sp>
        <p:nvSpPr>
          <p:cNvPr id="3" name="Объект 2"/>
          <p:cNvSpPr>
            <a:spLocks noGrp="1"/>
          </p:cNvSpPr>
          <p:nvPr>
            <p:ph idx="1"/>
          </p:nvPr>
        </p:nvSpPr>
        <p:spPr/>
        <p:txBody>
          <a:bodyPr/>
          <a:lstStyle/>
          <a:p>
            <a:r>
              <a:rPr lang="ru-RU" dirty="0"/>
              <a:t> </a:t>
            </a:r>
            <a:r>
              <a:rPr lang="en-US" dirty="0"/>
              <a:t> Distributed version control system.</a:t>
            </a:r>
            <a:endParaRPr lang="ru-RU" dirty="0"/>
          </a:p>
        </p:txBody>
      </p:sp>
    </p:spTree>
    <p:extLst>
      <p:ext uri="{BB962C8B-B14F-4D97-AF65-F5344CB8AC3E}">
        <p14:creationId xmlns:p14="http://schemas.microsoft.com/office/powerpoint/2010/main" val="37233707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Натуральные материалы">
  <a:themeElements>
    <a:clrScheme name="Натуральные материалы">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Натуральные материалы">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Натуральные материалы">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56</TotalTime>
  <Words>183</Words>
  <Application>Microsoft Office PowerPoint</Application>
  <PresentationFormat>Широкоэкранный</PresentationFormat>
  <Paragraphs>40</Paragraphs>
  <Slides>21</Slides>
  <Notes>1</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21</vt:i4>
      </vt:variant>
    </vt:vector>
  </HeadingPairs>
  <TitlesOfParts>
    <vt:vector size="25" baseType="lpstr">
      <vt:lpstr>Arial</vt:lpstr>
      <vt:lpstr>Calibri</vt:lpstr>
      <vt:lpstr>Garamond</vt:lpstr>
      <vt:lpstr>Натуральные материалы</vt:lpstr>
      <vt:lpstr>Technical task</vt:lpstr>
      <vt:lpstr>I would like to see …</vt:lpstr>
      <vt:lpstr>Technology</vt:lpstr>
      <vt:lpstr>Swing</vt:lpstr>
      <vt:lpstr>JDBC</vt:lpstr>
      <vt:lpstr>Apache Maven </vt:lpstr>
      <vt:lpstr>Spring Security </vt:lpstr>
      <vt:lpstr>PostgreSQL</vt:lpstr>
      <vt:lpstr>Git</vt:lpstr>
      <vt:lpstr>Таблицы в базе данных</vt:lpstr>
      <vt:lpstr>Database links</vt:lpstr>
      <vt:lpstr>Authorization and registration</vt:lpstr>
      <vt:lpstr>Messages</vt:lpstr>
      <vt:lpstr>Messages</vt:lpstr>
      <vt:lpstr>Chat</vt:lpstr>
      <vt:lpstr>Design change</vt:lpstr>
      <vt:lpstr>Censorship</vt:lpstr>
      <vt:lpstr>Music settings and listening</vt:lpstr>
      <vt:lpstr>Music selection</vt:lpstr>
      <vt:lpstr>Watching video</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Техническое задание</dc:title>
  <dc:creator>Булат Билалов</dc:creator>
  <cp:lastModifiedBy>Булат Билалов</cp:lastModifiedBy>
  <cp:revision>13</cp:revision>
  <dcterms:created xsi:type="dcterms:W3CDTF">2020-07-19T09:06:35Z</dcterms:created>
  <dcterms:modified xsi:type="dcterms:W3CDTF">2020-07-23T14:26:59Z</dcterms:modified>
</cp:coreProperties>
</file>